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9" d="100"/>
          <a:sy n="69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January 11,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90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76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69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32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654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40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70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64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87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High Yield</a:t>
            </a:r>
            <a:br>
              <a:rPr lang="en-US" dirty="0"/>
            </a:br>
            <a:r>
              <a:rPr lang="en-US" dirty="0"/>
              <a:t>Trading</a:t>
            </a:r>
          </a:p>
        </p:txBody>
      </p:sp>
    </p:spTree>
    <p:extLst>
      <p:ext uri="{BB962C8B-B14F-4D97-AF65-F5344CB8AC3E}">
        <p14:creationId xmlns:p14="http://schemas.microsoft.com/office/powerpoint/2010/main" xmlns="" val="59841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Indexes</a:t>
            </a:r>
            <a:br>
              <a:rPr lang="en-US" dirty="0"/>
            </a:br>
            <a:r>
              <a:rPr lang="en-US" dirty="0"/>
              <a:t>Monthly</a:t>
            </a:r>
          </a:p>
        </p:txBody>
      </p:sp>
    </p:spTree>
    <p:extLst>
      <p:ext uri="{BB962C8B-B14F-4D97-AF65-F5344CB8AC3E}">
        <p14:creationId xmlns:p14="http://schemas.microsoft.com/office/powerpoint/2010/main" xmlns="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76200"/>
            <a:ext cx="92202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94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79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969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03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06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568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504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681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www.dividenddetective.com</a:t>
            </a:r>
          </a:p>
        </p:txBody>
      </p:sp>
    </p:spTree>
    <p:extLst>
      <p:ext uri="{BB962C8B-B14F-4D97-AF65-F5344CB8AC3E}">
        <p14:creationId xmlns:p14="http://schemas.microsoft.com/office/powerpoint/2010/main" xmlns="" val="1866582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January 11,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25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57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39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91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59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9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Short Term</a:t>
            </a:r>
            <a:br>
              <a:rPr lang="en-US" dirty="0"/>
            </a:br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xmlns="" val="13870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On-screen Show (4:3)</PresentationFormat>
  <Paragraphs>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Indexes Monthly</vt:lpstr>
      <vt:lpstr>Slide 3</vt:lpstr>
      <vt:lpstr>Slide 4</vt:lpstr>
      <vt:lpstr>Slide 5</vt:lpstr>
      <vt:lpstr>Slide 6</vt:lpstr>
      <vt:lpstr>Slide 7</vt:lpstr>
      <vt:lpstr>Slide 8</vt:lpstr>
      <vt:lpstr>Short Term Indexes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High Yield Trading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www.dividenddetective.com</vt:lpstr>
      <vt:lpstr>Thanks for watching!  Bill Davis Mad Day Trader January 11, 2016  davismdt@gmail.com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Nancy Milne</cp:lastModifiedBy>
  <cp:revision>28</cp:revision>
  <dcterms:created xsi:type="dcterms:W3CDTF">2015-06-16T15:14:51Z</dcterms:created>
  <dcterms:modified xsi:type="dcterms:W3CDTF">2017-01-11T18:00:02Z</dcterms:modified>
</cp:coreProperties>
</file>